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64" r:id="rId3"/>
    <p:sldId id="265" r:id="rId4"/>
    <p:sldId id="266" r:id="rId5"/>
    <p:sldId id="268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9742A-282C-40ED-823E-5BDB6E77C16E}" type="datetimeFigureOut">
              <a:rPr kumimoji="1" lang="ja-JP" altLang="en-US" smtClean="0"/>
              <a:t>2025/6/30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FD0A-45D0-4A0C-BD5D-958D9B8529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69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34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04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19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14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3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面説明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0232" y="0"/>
            <a:ext cx="8662736" cy="1098595"/>
          </a:xfrm>
        </p:spPr>
        <p:txBody>
          <a:bodyPr/>
          <a:lstStyle>
            <a:lvl1pPr>
              <a:defRPr b="1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3112167" y="2197763"/>
            <a:ext cx="8839200" cy="481269"/>
          </a:xfrm>
        </p:spPr>
        <p:txBody>
          <a:bodyPr>
            <a:normAutofit/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10000"/>
              <a:buFont typeface="HGPｺﾞｼｯｸE" panose="020B0900000000000000" pitchFamily="50" charset="-128"/>
              <a:buChar char="◑"/>
              <a:defRPr sz="24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4"/>
          </p:nvPr>
        </p:nvSpPr>
        <p:spPr>
          <a:xfrm>
            <a:off x="224588" y="2197763"/>
            <a:ext cx="2546684" cy="4018547"/>
          </a:xfrm>
          <a:noFill/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5"/>
          </p:nvPr>
        </p:nvSpPr>
        <p:spPr>
          <a:xfrm>
            <a:off x="224589" y="1339513"/>
            <a:ext cx="9288380" cy="545433"/>
          </a:xfrm>
        </p:spPr>
        <p:txBody>
          <a:bodyPr/>
          <a:lstStyle>
            <a:lvl1pPr marL="228600" indent="-228600">
              <a:buClr>
                <a:schemeClr val="accent6">
                  <a:lumMod val="50000"/>
                </a:schemeClr>
              </a:buClr>
              <a:buFont typeface="HGPｺﾞｼｯｸE" panose="020B0900000000000000" pitchFamily="50" charset="-128"/>
              <a:buChar char="◑"/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3" name="表プレースホルダー 12"/>
          <p:cNvSpPr>
            <a:spLocks noGrp="1"/>
          </p:cNvSpPr>
          <p:nvPr>
            <p:ph type="tbl" sz="quarter" idx="17"/>
          </p:nvPr>
        </p:nvSpPr>
        <p:spPr>
          <a:xfrm>
            <a:off x="3110831" y="2727409"/>
            <a:ext cx="8838533" cy="105886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4" name="表プレースホルダー 12"/>
          <p:cNvSpPr>
            <a:spLocks noGrp="1"/>
          </p:cNvSpPr>
          <p:nvPr>
            <p:ph type="tbl" sz="quarter" idx="18"/>
          </p:nvPr>
        </p:nvSpPr>
        <p:spPr>
          <a:xfrm>
            <a:off x="3110830" y="4917492"/>
            <a:ext cx="8838533" cy="105886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0" y="-10900"/>
            <a:ext cx="850232" cy="1098595"/>
          </a:xfrm>
          <a:prstGeom prst="flowChartDelay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sz="2400" b="1" i="0" u="none">
                <a:solidFill>
                  <a:schemeClr val="bg1"/>
                </a:solidFill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CB81234A-445E-47A0-9F34-C70C9B7359F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28" name="直線コネクタ 27"/>
          <p:cNvCxnSpPr/>
          <p:nvPr userDrawn="1"/>
        </p:nvCxnSpPr>
        <p:spPr>
          <a:xfrm flipV="1">
            <a:off x="0" y="1098595"/>
            <a:ext cx="9512968" cy="10900"/>
          </a:xfrm>
          <a:prstGeom prst="line">
            <a:avLst/>
          </a:prstGeom>
          <a:ln w="57150">
            <a:gradFill>
              <a:gsLst>
                <a:gs pos="0">
                  <a:schemeClr val="tx1"/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コンテンツ プレースホルダー 2"/>
          <p:cNvSpPr>
            <a:spLocks noGrp="1"/>
          </p:cNvSpPr>
          <p:nvPr>
            <p:ph idx="19"/>
          </p:nvPr>
        </p:nvSpPr>
        <p:spPr>
          <a:xfrm>
            <a:off x="3110831" y="4436223"/>
            <a:ext cx="8839200" cy="481269"/>
          </a:xfrm>
        </p:spPr>
        <p:txBody>
          <a:bodyPr>
            <a:normAutofit/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10000"/>
              <a:buFont typeface="HGPｺﾞｼｯｸE" panose="020B0900000000000000" pitchFamily="50" charset="-128"/>
              <a:buChar char="◑"/>
              <a:defRPr sz="24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3" name="楕円 2"/>
          <p:cNvSpPr/>
          <p:nvPr userDrawn="1"/>
        </p:nvSpPr>
        <p:spPr>
          <a:xfrm>
            <a:off x="9611747" y="761087"/>
            <a:ext cx="516207" cy="51620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4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楕円 14"/>
          <p:cNvSpPr/>
          <p:nvPr userDrawn="1"/>
        </p:nvSpPr>
        <p:spPr>
          <a:xfrm>
            <a:off x="10246404" y="697916"/>
            <a:ext cx="397537" cy="3975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楕円 15"/>
          <p:cNvSpPr/>
          <p:nvPr userDrawn="1"/>
        </p:nvSpPr>
        <p:spPr>
          <a:xfrm>
            <a:off x="10762391" y="926926"/>
            <a:ext cx="350368" cy="35036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4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7" name="楕円 16"/>
          <p:cNvSpPr/>
          <p:nvPr userDrawn="1"/>
        </p:nvSpPr>
        <p:spPr>
          <a:xfrm>
            <a:off x="11314171" y="905013"/>
            <a:ext cx="233888" cy="2338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733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19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99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66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81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75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4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0232" y="0"/>
            <a:ext cx="8674768" cy="1098595"/>
          </a:xfrm>
        </p:spPr>
        <p:txBody>
          <a:bodyPr/>
          <a:lstStyle/>
          <a:p>
            <a:r>
              <a:rPr kumimoji="1" lang="ja-JP" altLang="en-US" dirty="0" smtClean="0"/>
              <a:t>タイトル画面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ja-JP" altLang="en-US" dirty="0" smtClean="0"/>
              <a:t>起動時に表示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0" name="表プレースホルダー 9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79749525"/>
              </p:ext>
            </p:extLst>
          </p:nvPr>
        </p:nvGraphicFramePr>
        <p:xfrm>
          <a:off x="3111500" y="2871788"/>
          <a:ext cx="8839200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Title_Rogo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タイトルロゴ画像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Title_Back_Ground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タイトル背景画像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graphicFrame>
        <p:nvGraphicFramePr>
          <p:cNvPr id="11" name="表プレースホルダー 10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369861509"/>
              </p:ext>
            </p:extLst>
          </p:nvPr>
        </p:nvGraphicFramePr>
        <p:xfrm>
          <a:off x="3111500" y="5113338"/>
          <a:ext cx="8870284" cy="7416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</a:tbl>
          </a:graphicData>
        </a:graphic>
      </p:graphicFrame>
      <p:pic>
        <p:nvPicPr>
          <p:cNvPr id="12" name="重力パズル01.png" descr="重力パズル01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8329" b="18802"/>
          <a:stretch/>
        </p:blipFill>
        <p:spPr>
          <a:prstGeom prst="rect">
            <a:avLst/>
          </a:prstGeom>
          <a:ln w="12700">
            <a:prstDash val="sysDash"/>
            <a:miter lim="400000"/>
          </a:ln>
        </p:spPr>
      </p:pic>
      <p:sp>
        <p:nvSpPr>
          <p:cNvPr id="13" name="涙形 12"/>
          <p:cNvSpPr/>
          <p:nvPr/>
        </p:nvSpPr>
        <p:spPr>
          <a:xfrm>
            <a:off x="48566" y="4937316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涙形 13"/>
          <p:cNvSpPr/>
          <p:nvPr/>
        </p:nvSpPr>
        <p:spPr>
          <a:xfrm>
            <a:off x="89113" y="6216310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28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3112167" y="1957128"/>
            <a:ext cx="8839200" cy="481269"/>
          </a:xfrm>
        </p:spPr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lang="ja-JP" altLang="en-US" dirty="0"/>
              <a:t>タイトル</a:t>
            </a:r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タップで表示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>
          <a:xfrm>
            <a:off x="3110831" y="4632069"/>
            <a:ext cx="8839200" cy="481269"/>
          </a:xfrm>
        </p:spPr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0" name="表プレースホルダー 9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819878686"/>
              </p:ext>
            </p:extLst>
          </p:nvPr>
        </p:nvGraphicFramePr>
        <p:xfrm>
          <a:off x="3110831" y="2396134"/>
          <a:ext cx="8839200" cy="21945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8431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776442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Block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ブロック画像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フリックで四方向分画像変更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Player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重力で移動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Balloon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風船画像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重力と逆方向に移動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15130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４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Door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ドア画像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プレイヤーが風船を取ると開く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522395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５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Timer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タイマー画像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制限時間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672405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６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Give_Up_Button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ギブアップボタン画像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497829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７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Game_Back_Ground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背景画像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060979"/>
                  </a:ext>
                </a:extLst>
              </a:tr>
              <a:tr h="20512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８</a:t>
                      </a:r>
                      <a:endParaRPr kumimoji="1" lang="en-US" altLang="ja-JP" sz="10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Mask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背景の目隠し画像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0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プレイヤーが風船を取ると透明度が低くなる</a:t>
                      </a:r>
                      <a:endParaRPr kumimoji="1" lang="ja-JP" altLang="en-US" sz="10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916271"/>
                  </a:ext>
                </a:extLst>
              </a:tr>
            </a:tbl>
          </a:graphicData>
        </a:graphic>
      </p:graphicFrame>
      <p:graphicFrame>
        <p:nvGraphicFramePr>
          <p:cNvPr id="11" name="表プレースホルダー 10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4055111897"/>
              </p:ext>
            </p:extLst>
          </p:nvPr>
        </p:nvGraphicFramePr>
        <p:xfrm>
          <a:off x="3111500" y="5113338"/>
          <a:ext cx="8870284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重力方向変更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フリック方向で重力の方向を変更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8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結果判定後自動で各画面へ遷移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６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ギブアップボタンをタップ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ゲームオーバー時処理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 を実行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pic>
        <p:nvPicPr>
          <p:cNvPr id="12" name="重力パズル02.png" descr="重力パズル02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l="630" t="9367" r="-630" b="17763"/>
          <a:stretch/>
        </p:blipFill>
        <p:spPr>
          <a:prstGeom prst="rect">
            <a:avLst/>
          </a:prstGeom>
          <a:ln w="12700">
            <a:prstDash val="sysDash"/>
            <a:miter lim="400000"/>
          </a:ln>
        </p:spPr>
      </p:pic>
      <p:sp>
        <p:nvSpPr>
          <p:cNvPr id="13" name="涙形 12"/>
          <p:cNvSpPr/>
          <p:nvPr/>
        </p:nvSpPr>
        <p:spPr>
          <a:xfrm>
            <a:off x="1497930" y="5669598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涙形 13"/>
          <p:cNvSpPr/>
          <p:nvPr/>
        </p:nvSpPr>
        <p:spPr>
          <a:xfrm>
            <a:off x="483754" y="5921268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涙形 15"/>
          <p:cNvSpPr/>
          <p:nvPr/>
        </p:nvSpPr>
        <p:spPr>
          <a:xfrm>
            <a:off x="1246260" y="3613468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7" name="涙形 16"/>
          <p:cNvSpPr/>
          <p:nvPr/>
        </p:nvSpPr>
        <p:spPr>
          <a:xfrm>
            <a:off x="299281" y="2908914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4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0" name="涙形 19"/>
          <p:cNvSpPr/>
          <p:nvPr/>
        </p:nvSpPr>
        <p:spPr>
          <a:xfrm>
            <a:off x="615171" y="2461121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1" name="涙形 20"/>
          <p:cNvSpPr/>
          <p:nvPr/>
        </p:nvSpPr>
        <p:spPr>
          <a:xfrm>
            <a:off x="2193699" y="2427362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6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6" name="涙形 25"/>
          <p:cNvSpPr/>
          <p:nvPr/>
        </p:nvSpPr>
        <p:spPr>
          <a:xfrm>
            <a:off x="98753" y="6238860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7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7" name="涙形 26"/>
          <p:cNvSpPr/>
          <p:nvPr/>
        </p:nvSpPr>
        <p:spPr>
          <a:xfrm>
            <a:off x="1497930" y="4737059"/>
            <a:ext cx="251670" cy="251670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8</a:t>
            </a:r>
            <a:endParaRPr kumimoji="1" lang="ja-JP" altLang="en-US" sz="14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10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ゲームクリア画面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ゲーム画面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でゲームクリア時に表示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0" name="表プレースホルダー 9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359064244"/>
              </p:ext>
            </p:extLst>
          </p:nvPr>
        </p:nvGraphicFramePr>
        <p:xfrm>
          <a:off x="3111500" y="2681785"/>
          <a:ext cx="8839200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Clear_Back_Ground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背景画像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Next_Button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ネクストボタン画像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Congratulations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コングラチュレーション画像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763965"/>
                  </a:ext>
                </a:extLst>
              </a:tr>
            </a:tbl>
          </a:graphicData>
        </a:graphic>
      </p:graphicFrame>
      <p:graphicFrame>
        <p:nvGraphicFramePr>
          <p:cNvPr id="11" name="表プレースホルダー 10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346550811"/>
              </p:ext>
            </p:extLst>
          </p:nvPr>
        </p:nvGraphicFramePr>
        <p:xfrm>
          <a:off x="3111500" y="5113338"/>
          <a:ext cx="8870284" cy="10109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ネクストボタンをタップ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en-US" altLang="ja-JP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ステージレベルアップ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</a:tbl>
          </a:graphicData>
        </a:graphic>
      </p:graphicFrame>
      <p:pic>
        <p:nvPicPr>
          <p:cNvPr id="12" name="重力パズル09.png" descr="重力パズル09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8038" b="19092"/>
          <a:stretch/>
        </p:blipFill>
        <p:spPr>
          <a:prstGeom prst="rect">
            <a:avLst/>
          </a:prstGeom>
          <a:ln w="12700">
            <a:prstDash val="sysDash"/>
            <a:miter lim="400000"/>
          </a:ln>
        </p:spPr>
      </p:pic>
      <p:sp>
        <p:nvSpPr>
          <p:cNvPr id="13" name="涙形 12"/>
          <p:cNvSpPr/>
          <p:nvPr/>
        </p:nvSpPr>
        <p:spPr>
          <a:xfrm>
            <a:off x="560294" y="2197763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涙形 13"/>
          <p:cNvSpPr/>
          <p:nvPr/>
        </p:nvSpPr>
        <p:spPr>
          <a:xfrm>
            <a:off x="1961256" y="2503010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涙形 14"/>
          <p:cNvSpPr/>
          <p:nvPr/>
        </p:nvSpPr>
        <p:spPr>
          <a:xfrm>
            <a:off x="736316" y="6225858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5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ゲームオーバー時処理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ゲーム画面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でゲームオーバー時に表示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1" name="表プレースホルダー 10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628570125"/>
              </p:ext>
            </p:extLst>
          </p:nvPr>
        </p:nvGraphicFramePr>
        <p:xfrm>
          <a:off x="3111500" y="2679032"/>
          <a:ext cx="8839200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Game_Over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ゲームオーバー画像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Retry_Button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リトライボタン画像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675004"/>
                  </a:ext>
                </a:extLst>
              </a:tr>
            </a:tbl>
          </a:graphicData>
        </a:graphic>
      </p:graphicFrame>
      <p:graphicFrame>
        <p:nvGraphicFramePr>
          <p:cNvPr id="12" name="表プレースホルダー 11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401420486"/>
              </p:ext>
            </p:extLst>
          </p:nvPr>
        </p:nvGraphicFramePr>
        <p:xfrm>
          <a:off x="3111500" y="5113338"/>
          <a:ext cx="8870284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リトライボタンをタップ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タイトルボタンをタップ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pic>
        <p:nvPicPr>
          <p:cNvPr id="10" name="重力パズル10.png" descr="重力パズル10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9202" b="17929"/>
          <a:stretch/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3" name="涙形 12"/>
          <p:cNvSpPr/>
          <p:nvPr/>
        </p:nvSpPr>
        <p:spPr>
          <a:xfrm>
            <a:off x="325402" y="4937316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涙形 13"/>
          <p:cNvSpPr/>
          <p:nvPr/>
        </p:nvSpPr>
        <p:spPr>
          <a:xfrm>
            <a:off x="1548337" y="4836648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涙形 14"/>
          <p:cNvSpPr/>
          <p:nvPr/>
        </p:nvSpPr>
        <p:spPr>
          <a:xfrm>
            <a:off x="73072" y="4428864"/>
            <a:ext cx="352044" cy="352044"/>
          </a:xfrm>
          <a:prstGeom prst="teardrop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1600" b="1" dirty="0">
              <a:solidFill>
                <a:schemeClr val="accent6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67" y="4520994"/>
            <a:ext cx="652905" cy="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5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176462" y="1363573"/>
            <a:ext cx="8839200" cy="481269"/>
          </a:xfrm>
        </p:spPr>
        <p:txBody>
          <a:bodyPr/>
          <a:lstStyle/>
          <a:p>
            <a:r>
              <a:rPr kumimoji="1" lang="en-US" altLang="ja-JP" dirty="0" smtClean="0"/>
              <a:t>BGM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>
          <a:xfrm>
            <a:off x="175126" y="3051663"/>
            <a:ext cx="8839200" cy="481269"/>
          </a:xfrm>
        </p:spPr>
        <p:txBody>
          <a:bodyPr/>
          <a:lstStyle/>
          <a:p>
            <a:r>
              <a:rPr kumimoji="1" lang="en-US" altLang="ja-JP" dirty="0" smtClean="0"/>
              <a:t>SE</a:t>
            </a:r>
            <a:endParaRPr kumimoji="1" lang="ja-JP" alt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サウンド一覧</a:t>
            </a:r>
            <a:endParaRPr kumimoji="1" lang="ja-JP" altLang="en-US" dirty="0"/>
          </a:p>
        </p:txBody>
      </p:sp>
      <p:graphicFrame>
        <p:nvGraphicFramePr>
          <p:cNvPr id="14" name="表プレースホルダー 13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003838871"/>
              </p:ext>
            </p:extLst>
          </p:nvPr>
        </p:nvGraphicFramePr>
        <p:xfrm>
          <a:off x="175126" y="1835458"/>
          <a:ext cx="8839200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367570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516349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ファイル名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タイトル画面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Title_BGM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Game_BGM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graphicFrame>
        <p:nvGraphicFramePr>
          <p:cNvPr id="15" name="表プレースホルダー 13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690240263"/>
              </p:ext>
            </p:extLst>
          </p:nvPr>
        </p:nvGraphicFramePr>
        <p:xfrm>
          <a:off x="176213" y="3532932"/>
          <a:ext cx="8839200" cy="222504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367570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516349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操作名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ファイル名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ゲームクリア時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Clear_SE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ゲームオーバー時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Over_SE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重力変更時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Gravity_Change_SE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91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プレイヤーの風船獲得時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Get_Balloon_SE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扉の開く時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Open_Door_SE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932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5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307</Words>
  <Application>Microsoft Office PowerPoint</Application>
  <PresentationFormat>ワイド画面</PresentationFormat>
  <Paragraphs>159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HGPｺﾞｼｯｸE</vt:lpstr>
      <vt:lpstr>游ゴシック</vt:lpstr>
      <vt:lpstr>游ゴシック Light</vt:lpstr>
      <vt:lpstr>Arial</vt:lpstr>
      <vt:lpstr>Office テーマ</vt:lpstr>
      <vt:lpstr>タイトル画面</vt:lpstr>
      <vt:lpstr>ゲーム画面</vt:lpstr>
      <vt:lpstr>ゲームクリア画面</vt:lpstr>
      <vt:lpstr>ゲームオーバー時処理</vt:lpstr>
      <vt:lpstr>サウンド一覧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event</dc:creator>
  <cp:lastModifiedBy>event</cp:lastModifiedBy>
  <cp:revision>18</cp:revision>
  <dcterms:created xsi:type="dcterms:W3CDTF">2025-05-20T01:12:16Z</dcterms:created>
  <dcterms:modified xsi:type="dcterms:W3CDTF">2025-06-30T02:49:49Z</dcterms:modified>
</cp:coreProperties>
</file>